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Giới Thiệu Nhóm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Hành trình khám phá về một nhóm bạn đặc biệt - nơi tình bạn thật sự tỏa sáng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622697"/>
            <a:ext cx="7559278" cy="24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450"/>
              </a:lnSpc>
              <a:buNone/>
            </a:pPr>
            <a:r>
              <a:rPr lang="en-US" sz="7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Chúng Tôi Là Gia Đình</a:t>
            </a:r>
            <a:endParaRPr lang="en-US" sz="7550" dirty="0"/>
          </a:p>
        </p:txBody>
      </p:sp>
      <p:sp>
        <p:nvSpPr>
          <p:cNvPr id="4" name="Shape 1"/>
          <p:cNvSpPr/>
          <p:nvPr/>
        </p:nvSpPr>
        <p:spPr>
          <a:xfrm>
            <a:off x="792361" y="3316843"/>
            <a:ext cx="7559278" cy="1416368"/>
          </a:xfrm>
          <a:prstGeom prst="roundRect">
            <a:avLst>
              <a:gd name="adj" fmla="val 2038"/>
            </a:avLst>
          </a:prstGeom>
          <a:solidFill>
            <a:srgbClr val="3257B8"/>
          </a:solidFill>
          <a:ln/>
        </p:spPr>
      </p:sp>
      <p:sp>
        <p:nvSpPr>
          <p:cNvPr id="5" name="Text 2"/>
          <p:cNvSpPr/>
          <p:nvPr/>
        </p:nvSpPr>
        <p:spPr>
          <a:xfrm>
            <a:off x="984766" y="3509248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Không Chỉ Là Bạn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84766" y="3925253"/>
            <a:ext cx="717446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Chúng tôi đã trở thành một gia đình nhỏ, nơi mỗi người đều được yêu thương và trân trọng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92361" y="4925616"/>
            <a:ext cx="7559278" cy="1416368"/>
          </a:xfrm>
          <a:prstGeom prst="roundRect">
            <a:avLst>
              <a:gd name="adj" fmla="val 2038"/>
            </a:avLst>
          </a:prstGeom>
          <a:solidFill>
            <a:srgbClr val="3257B8"/>
          </a:solidFill>
          <a:ln/>
        </p:spPr>
      </p:sp>
      <p:sp>
        <p:nvSpPr>
          <p:cNvPr id="8" name="Text 5"/>
          <p:cNvSpPr/>
          <p:nvPr/>
        </p:nvSpPr>
        <p:spPr>
          <a:xfrm>
            <a:off x="984766" y="5118021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Tương Lai Tươi Sáng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84766" y="5534025"/>
            <a:ext cx="7174468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Cùng nhau, chúng tôi sẽ tiếp tục viết nên những câu chuyện tuyệt vời và kỷ niệm đáng nhớ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80968" y="6774894"/>
            <a:ext cx="7270671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Cảm ơn mọi người đã lắng nghe câu chuyện về chúng tôi - một nhóm bạn thân với những trái tim ấm áp và tình bạn chân thành!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92361" y="6558439"/>
            <a:ext cx="22860" cy="1048464"/>
          </a:xfrm>
          <a:prstGeom prst="rect">
            <a:avLst/>
          </a:prstGeom>
          <a:solidFill>
            <a:srgbClr val="3257B8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Chúng Tôi Là Ai?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1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 Thành Viên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9173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Năng động, nhiệt huyết và luôn sẵn sàng cho những cuộc phiêu lưu mới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Cá Tính Riêng Biệt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Mỗi người một màu sắc, một sở trường độc đáo tạo nên sự đa dạng thú vị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Tập Thể Gắn Kết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Cùng nhau xây dựng một không gian thân thiết, ấm áp và đầy tiếng cười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011" y="366117"/>
            <a:ext cx="6448306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Thành Viên 1: Duy Anh - Người Lãnh Đạo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6011" y="1115020"/>
            <a:ext cx="1664375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Vai Trò Dẫn Dắt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66011" y="1456134"/>
            <a:ext cx="6686788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Luôn là người đầu tiên đưa ra ý tưởng và dẫn dắt nhóm trong mọi hoạt động từ học tập đến giải trí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6011" y="1802130"/>
            <a:ext cx="1664375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Đam Mê Thể Thao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66011" y="2143244"/>
            <a:ext cx="6686788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Yêu thích tổ chức các sự kiện thể thao và hoạt động ngoại khóa cho nhóm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66011" y="2489240"/>
            <a:ext cx="1664375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Sở Thích Cá Nhân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466011" y="2830354"/>
            <a:ext cx="6686788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Đá bóng và các môn thể thao đồng đội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66011" y="3089791"/>
            <a:ext cx="6686788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Đọc sách phát triển bản thân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66011" y="3349228"/>
            <a:ext cx="6686788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Lập kế hoạch và tổ chức sự kiện</a:t>
            </a:r>
            <a:endParaRPr lang="en-US" sz="10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5221" y="1131689"/>
            <a:ext cx="6686788" cy="4575096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5856565"/>
            <a:ext cx="6686788" cy="45750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783"/>
            <a:ext cx="814780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Thành Viên 2: Thanh Mai - Người Sáng Tạo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52456"/>
            <a:ext cx="4495562" cy="44955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0672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Thiết Kế &amp; Trang Trí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6549985"/>
            <a:ext cx="642223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Chịu trách nhiệm tạo ra những ý tưởng sáng tạo và thiết kế độc đáo cho mọi hoạt động của nhóm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379" y="1552456"/>
            <a:ext cx="4495562" cy="44955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14379" y="6206728"/>
            <a:ext cx="198929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Hội Họa &amp; Nhiếp Ảnh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414379" y="6549985"/>
            <a:ext cx="64222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Đam mê bắt giữ những khoảnh khắc đẹp qua ống kính và thể hiện cảm xúc qua tranh vẽ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93790" y="7236738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Tính cách vui vẻ, năng động và luôn truyền cảm hứng sáng tạo cho mọi người xung quanh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875" y="411599"/>
            <a:ext cx="6624757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Thành Viên 3: Luân - Người Hài Hước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178600"/>
            <a:ext cx="13582650" cy="10421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3537" y="1328261"/>
            <a:ext cx="187118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Trái Tim Của Nhóm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73537" y="1651992"/>
            <a:ext cx="1328332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Với những câu chuyện hài hước và khiếu hài độc đáo, Luân luôn mang đến tiếng cười sảng khoái cho mọi người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23875" y="2538770"/>
            <a:ext cx="187118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Đam Mê Âm Nhạc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523875" y="2922389"/>
            <a:ext cx="660880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Chơi guitar thành thạo và thường tổ chức những buổi biểu diễn nhỏ cho nhóm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23875" y="3311485"/>
            <a:ext cx="187118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Tinh Thần Lạc Quan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3875" y="3695105"/>
            <a:ext cx="660880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Giúp nhóm luôn giữ được mood tích cực, vượt qua mọi khó khăn với nụ cười</a:t>
            </a:r>
            <a:endParaRPr lang="en-US" sz="11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343" y="2557463"/>
            <a:ext cx="6608802" cy="66088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88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Thành Viên 4: Lâm - Người Hỗ Trợ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86539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3257B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78653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3257B8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304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Luôn Sẵn Sàng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534251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Không bao giờ từ chối khi ai đó trong nhóm cần giúp đỡ, dù là việc lớn hay nhỏ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786539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3257B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78653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3257B8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3043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Đam Mê Ẩm Thực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534251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Yêu thích nấu ăn và làm bánh, thường xuyên chiêu đãi nhóm những món ngon tự tay làm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07067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3257B8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5107067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3257B8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364361"/>
            <a:ext cx="2979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Tính Cách Nhẹ Nhàng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854779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Chu đáo, tận tâm và luôn lắng nghe, chia sẻ với mọi người một cách chân thành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8742"/>
            <a:ext cx="10645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Thành Viên 5: Trường - Người Kỹ Thuật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31613"/>
            <a:ext cx="3042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Chuyên Gia Công Nghệ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2203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Xử lý mọi vấn đề kỹ thuật cho nhóm, từ thiết lập group chat đến tạo website chung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481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Đam Mê Lập Trình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82203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Luôn cập nhật những công nghệ mới nhất và chia sẻ kiến thức với các thành viên khác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48114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Kết Nối Hiệu Quả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82203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Giúp nhóm luôn kết nối với nhau và làm việc một cách có tổ chức, hiện đại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802"/>
            <a:ext cx="591383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Những Khoảnh Khắc Đáng Nhớ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1619012"/>
            <a:ext cx="3161705" cy="316170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35" y="1619012"/>
            <a:ext cx="3161705" cy="316170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660" y="1619012"/>
            <a:ext cx="3161705" cy="3161705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286" y="1619012"/>
            <a:ext cx="3161705" cy="3161705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93790" y="6296263"/>
            <a:ext cx="13042821" cy="22860"/>
          </a:xfrm>
          <a:prstGeom prst="roundRect">
            <a:avLst>
              <a:gd name="adj" fmla="val 104186"/>
            </a:avLst>
          </a:prstGeom>
          <a:solidFill>
            <a:srgbClr val="CFD2D8"/>
          </a:solidFill>
          <a:ln/>
        </p:spPr>
      </p:sp>
      <p:sp>
        <p:nvSpPr>
          <p:cNvPr id="8" name="Shape 2"/>
          <p:cNvSpPr/>
          <p:nvPr/>
        </p:nvSpPr>
        <p:spPr>
          <a:xfrm>
            <a:off x="3993475" y="5820013"/>
            <a:ext cx="22860" cy="476250"/>
          </a:xfrm>
          <a:prstGeom prst="roundRect">
            <a:avLst>
              <a:gd name="adj" fmla="val 104186"/>
            </a:avLst>
          </a:prstGeom>
          <a:solidFill>
            <a:srgbClr val="CFD2D8"/>
          </a:solidFill>
          <a:ln/>
        </p:spPr>
      </p:sp>
      <p:sp>
        <p:nvSpPr>
          <p:cNvPr id="9" name="Shape 3"/>
          <p:cNvSpPr/>
          <p:nvPr/>
        </p:nvSpPr>
        <p:spPr>
          <a:xfrm>
            <a:off x="3826312" y="6117669"/>
            <a:ext cx="357188" cy="35718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0" name="Text 4"/>
          <p:cNvSpPr/>
          <p:nvPr/>
        </p:nvSpPr>
        <p:spPr>
          <a:xfrm>
            <a:off x="3885843" y="614743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2947630" y="5063847"/>
            <a:ext cx="211443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Hoạt Động Ngoại Khóa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952500" y="5407104"/>
            <a:ext cx="610481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Tham gia dã ngoại, cắm trại và khám phá thiên nhiên cùng nhau</a:t>
            </a:r>
            <a:endParaRPr lang="en-US" sz="1250" dirty="0"/>
          </a:p>
        </p:txBody>
      </p:sp>
      <p:sp>
        <p:nvSpPr>
          <p:cNvPr id="13" name="Shape 7"/>
          <p:cNvSpPr/>
          <p:nvPr/>
        </p:nvSpPr>
        <p:spPr>
          <a:xfrm>
            <a:off x="7303770" y="6296263"/>
            <a:ext cx="22860" cy="476250"/>
          </a:xfrm>
          <a:prstGeom prst="roundRect">
            <a:avLst>
              <a:gd name="adj" fmla="val 104186"/>
            </a:avLst>
          </a:prstGeom>
          <a:solidFill>
            <a:srgbClr val="CFD2D8"/>
          </a:solidFill>
          <a:ln/>
        </p:spPr>
      </p:sp>
      <p:sp>
        <p:nvSpPr>
          <p:cNvPr id="14" name="Shape 8"/>
          <p:cNvSpPr/>
          <p:nvPr/>
        </p:nvSpPr>
        <p:spPr>
          <a:xfrm>
            <a:off x="7136606" y="6117669"/>
            <a:ext cx="357188" cy="35718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5" name="Text 9"/>
          <p:cNvSpPr/>
          <p:nvPr/>
        </p:nvSpPr>
        <p:spPr>
          <a:xfrm>
            <a:off x="7196137" y="614743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6322814" y="693134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Vượt Qua Thử Thách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4262795" y="7274600"/>
            <a:ext cx="610481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Hỗ trợ nhau trong học tập, thi cử và những khó khăn cuộc sống</a:t>
            </a:r>
            <a:endParaRPr lang="en-US" sz="1250" dirty="0"/>
          </a:p>
        </p:txBody>
      </p:sp>
      <p:sp>
        <p:nvSpPr>
          <p:cNvPr id="18" name="Shape 12"/>
          <p:cNvSpPr/>
          <p:nvPr/>
        </p:nvSpPr>
        <p:spPr>
          <a:xfrm>
            <a:off x="10614065" y="5820013"/>
            <a:ext cx="22860" cy="476250"/>
          </a:xfrm>
          <a:prstGeom prst="roundRect">
            <a:avLst>
              <a:gd name="adj" fmla="val 104186"/>
            </a:avLst>
          </a:prstGeom>
          <a:solidFill>
            <a:srgbClr val="CFD2D8"/>
          </a:solidFill>
          <a:ln/>
        </p:spPr>
      </p:sp>
      <p:sp>
        <p:nvSpPr>
          <p:cNvPr id="19" name="Shape 13"/>
          <p:cNvSpPr/>
          <p:nvPr/>
        </p:nvSpPr>
        <p:spPr>
          <a:xfrm>
            <a:off x="10446901" y="6117669"/>
            <a:ext cx="357188" cy="35718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20" name="Text 14"/>
          <p:cNvSpPr/>
          <p:nvPr/>
        </p:nvSpPr>
        <p:spPr>
          <a:xfrm>
            <a:off x="10506432" y="614743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9633109" y="506384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Kỷ Niệm Khó Quên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7573089" y="5407104"/>
            <a:ext cx="610481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Tạo ra những câu chuyện và kỷ niệm sẽ mãi được trân trọng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340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Giá Trị Chung Của Nhóm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Tôn Trọng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Lắng nghe và tôn trọng ý kiến, cảm xúc của từng thành viên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Hỗ Trợ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Luôn sẵn sàng chia sẻ và giúp đỡ nhau trong mọi hoàn cảnh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Phát Triển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Cùng nhau học hỏi, trưởng thành và tiến bộ từng ngày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Đoàn Kết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Giữ vững tinh thần đồng đội và sự gắn kết bền chặt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2025-09-30T06:53:37Z</dcterms:created>
  <dcterms:modified xsi:type="dcterms:W3CDTF">2025-09-30T06:53:37Z</dcterms:modified>
</cp:coreProperties>
</file>